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38F0FA-503B-447F-A02E-6BF1D880434F}" type="datetimeFigureOut">
              <a:rPr lang="nl-NL" smtClean="0"/>
              <a:pPr/>
              <a:t>27-3-2011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woord</a:t>
            </a:r>
            <a:r>
              <a:rPr lang="en-US" dirty="0" smtClean="0"/>
              <a:t> met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i="1" u="sng" dirty="0" err="1" smtClean="0"/>
              <a:t>klinker</a:t>
            </a:r>
            <a:r>
              <a:rPr lang="en-US" b="1" i="1" u="sng" dirty="0" smtClean="0"/>
              <a:t> </a:t>
            </a:r>
            <a:r>
              <a:rPr lang="en-US" dirty="0" smtClean="0"/>
              <a:t> (</a:t>
            </a:r>
            <a:r>
              <a:rPr lang="en-US" dirty="0" err="1" smtClean="0"/>
              <a:t>klank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begint</a:t>
            </a:r>
            <a:r>
              <a:rPr lang="en-US" dirty="0" smtClean="0"/>
              <a:t> (</a:t>
            </a:r>
            <a:r>
              <a:rPr lang="en-US" dirty="0" err="1" smtClean="0"/>
              <a:t>a,e,o,u,i</a:t>
            </a:r>
            <a:r>
              <a:rPr lang="en-US" dirty="0" smtClean="0"/>
              <a:t>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gebruik</a:t>
            </a:r>
            <a:r>
              <a:rPr lang="en-US" dirty="0" smtClean="0"/>
              <a:t> je ‘an’: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an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pple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an 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gg</a:t>
            </a:r>
          </a:p>
          <a:p>
            <a:pPr>
              <a:buNone/>
            </a:pPr>
            <a:r>
              <a:rPr lang="en-US" dirty="0" smtClean="0"/>
              <a:t>				an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range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an 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mbrella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an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dea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let op:		an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our  	(je </a:t>
            </a:r>
            <a:r>
              <a:rPr lang="en-US" dirty="0" err="1" smtClean="0"/>
              <a:t>hoort</a:t>
            </a:r>
            <a:r>
              <a:rPr lang="en-US" dirty="0" smtClean="0"/>
              <a:t> de ‘h’ </a:t>
            </a:r>
            <a:r>
              <a:rPr lang="en-US" dirty="0" err="1" smtClean="0"/>
              <a:t>niet</a:t>
            </a:r>
            <a:r>
              <a:rPr lang="en-US" dirty="0" smtClean="0"/>
              <a:t> !)</a:t>
            </a:r>
          </a:p>
          <a:p>
            <a:pPr>
              <a:buNone/>
            </a:pPr>
            <a:r>
              <a:rPr lang="en-US" dirty="0" smtClean="0"/>
              <a:t>				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Uitleg</a:t>
            </a:r>
            <a:r>
              <a:rPr lang="en-US" dirty="0" smtClean="0"/>
              <a:t>: 	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Spelletje</a:t>
            </a:r>
            <a:r>
              <a:rPr lang="en-US" dirty="0" smtClean="0"/>
              <a:t> </a:t>
            </a:r>
            <a:r>
              <a:rPr lang="en-US" dirty="0" err="1" smtClean="0"/>
              <a:t>spelen</a:t>
            </a:r>
            <a:r>
              <a:rPr lang="en-US" dirty="0" smtClean="0"/>
              <a:t>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</a:t>
            </a:r>
            <a:r>
              <a:rPr lang="en-US" dirty="0" smtClean="0"/>
              <a:t>)	</a:t>
            </a:r>
            <a:r>
              <a:rPr lang="en-US" dirty="0" err="1" smtClean="0"/>
              <a:t>Iedereen</a:t>
            </a:r>
            <a:r>
              <a:rPr lang="en-US" dirty="0" smtClean="0"/>
              <a:t> </a:t>
            </a:r>
            <a:r>
              <a:rPr lang="en-US" dirty="0" err="1" smtClean="0"/>
              <a:t>kiest</a:t>
            </a:r>
            <a:r>
              <a:rPr lang="en-US" dirty="0" smtClean="0"/>
              <a:t> </a:t>
            </a:r>
            <a:r>
              <a:rPr lang="en-US" b="1" i="1" u="sng" dirty="0" err="1" smtClean="0"/>
              <a:t>zelf</a:t>
            </a:r>
            <a:r>
              <a:rPr lang="en-US" dirty="0" smtClean="0"/>
              <a:t>  5 </a:t>
            </a:r>
            <a:r>
              <a:rPr lang="en-US" dirty="0" err="1" smtClean="0"/>
              <a:t>dingen</a:t>
            </a:r>
            <a:r>
              <a:rPr lang="en-US" dirty="0" smtClean="0"/>
              <a:t> </a:t>
            </a:r>
            <a:r>
              <a:rPr lang="en-US" dirty="0" smtClean="0"/>
              <a:t>van </a:t>
            </a:r>
            <a:r>
              <a:rPr lang="en-US" dirty="0" err="1" smtClean="0"/>
              <a:t>zijn</a:t>
            </a:r>
            <a:r>
              <a:rPr lang="en-US" dirty="0" smtClean="0"/>
              <a:t> of 	</a:t>
            </a:r>
            <a:r>
              <a:rPr lang="en-US" dirty="0" err="1" smtClean="0"/>
              <a:t>haar</a:t>
            </a:r>
            <a:r>
              <a:rPr lang="en-US" dirty="0" smtClean="0"/>
              <a:t> menu en </a:t>
            </a:r>
            <a:r>
              <a:rPr lang="en-US" dirty="0" err="1" smtClean="0"/>
              <a:t>zet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cirkel</a:t>
            </a:r>
            <a:r>
              <a:rPr lang="en-US" dirty="0" smtClean="0"/>
              <a:t> </a:t>
            </a:r>
            <a:r>
              <a:rPr lang="en-US" dirty="0" err="1" smtClean="0"/>
              <a:t>omheen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4)	</a:t>
            </a:r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pion</a:t>
            </a:r>
            <a:r>
              <a:rPr lang="en-US" dirty="0" smtClean="0"/>
              <a:t> en leg </a:t>
            </a:r>
            <a:r>
              <a:rPr lang="en-US" dirty="0" err="1" smtClean="0"/>
              <a:t>deze</a:t>
            </a:r>
            <a:r>
              <a:rPr lang="en-US" dirty="0" smtClean="0"/>
              <a:t> op start.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5)	</a:t>
            </a:r>
            <a:r>
              <a:rPr lang="en-US" dirty="0" err="1" smtClean="0"/>
              <a:t>Gooi</a:t>
            </a:r>
            <a:r>
              <a:rPr lang="en-US" dirty="0" smtClean="0"/>
              <a:t> </a:t>
            </a:r>
            <a:r>
              <a:rPr lang="en-US" dirty="0" err="1" smtClean="0"/>
              <a:t>allemaal</a:t>
            </a:r>
            <a:r>
              <a:rPr lang="en-US" dirty="0" smtClean="0"/>
              <a:t> de </a:t>
            </a:r>
            <a:r>
              <a:rPr lang="en-US" dirty="0" err="1" smtClean="0"/>
              <a:t>dobbelsteen</a:t>
            </a:r>
            <a:r>
              <a:rPr lang="en-US" dirty="0" smtClean="0"/>
              <a:t> 1x. </a:t>
            </a:r>
            <a:r>
              <a:rPr lang="en-US" dirty="0" err="1" smtClean="0"/>
              <a:t>Degene</a:t>
            </a:r>
            <a:r>
              <a:rPr lang="en-US" dirty="0" smtClean="0"/>
              <a:t> 	die het </a:t>
            </a:r>
            <a:r>
              <a:rPr lang="en-US" dirty="0" err="1" smtClean="0"/>
              <a:t>hoogste</a:t>
            </a:r>
            <a:r>
              <a:rPr lang="en-US" dirty="0" smtClean="0"/>
              <a:t> </a:t>
            </a:r>
            <a:r>
              <a:rPr lang="en-US" dirty="0" err="1" smtClean="0"/>
              <a:t>gooit</a:t>
            </a:r>
            <a:r>
              <a:rPr lang="en-US" dirty="0" smtClean="0"/>
              <a:t> </a:t>
            </a:r>
            <a:r>
              <a:rPr lang="en-US" dirty="0" err="1" smtClean="0"/>
              <a:t>begint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gooit</a:t>
            </a:r>
            <a:r>
              <a:rPr lang="en-US" dirty="0" smtClean="0"/>
              <a:t> 	</a:t>
            </a:r>
            <a:r>
              <a:rPr lang="en-US" dirty="0" err="1" smtClean="0"/>
              <a:t>weer</a:t>
            </a:r>
            <a:r>
              <a:rPr lang="en-US" dirty="0" smtClean="0"/>
              <a:t> 1x met de </a:t>
            </a:r>
            <a:r>
              <a:rPr lang="en-US" dirty="0" err="1" smtClean="0"/>
              <a:t>dobbelsteen</a:t>
            </a:r>
            <a:r>
              <a:rPr lang="en-US" dirty="0" smtClean="0"/>
              <a:t>. Loop het 	</a:t>
            </a:r>
            <a:r>
              <a:rPr lang="en-US" dirty="0" err="1" smtClean="0"/>
              <a:t>gegooide</a:t>
            </a:r>
            <a:r>
              <a:rPr lang="en-US" dirty="0" smtClean="0"/>
              <a:t> </a:t>
            </a:r>
            <a:r>
              <a:rPr lang="en-US" dirty="0" err="1" smtClean="0"/>
              <a:t>aantal</a:t>
            </a:r>
            <a:r>
              <a:rPr lang="en-US" dirty="0" smtClean="0"/>
              <a:t> </a:t>
            </a:r>
            <a:r>
              <a:rPr lang="en-US" dirty="0" err="1" smtClean="0"/>
              <a:t>ogen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stapjes</a:t>
            </a:r>
            <a:r>
              <a:rPr lang="en-US" dirty="0" smtClean="0"/>
              <a:t> op het 	</a:t>
            </a:r>
            <a:r>
              <a:rPr lang="en-US" dirty="0" err="1" smtClean="0"/>
              <a:t>spelbord</a:t>
            </a:r>
            <a:r>
              <a:rPr lang="en-US" dirty="0" smtClean="0"/>
              <a:t>.</a:t>
            </a:r>
            <a:endParaRPr lang="en-US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6)	</a:t>
            </a:r>
            <a:r>
              <a:rPr lang="en-US" dirty="0" err="1" smtClean="0"/>
              <a:t>Degene</a:t>
            </a:r>
            <a:r>
              <a:rPr lang="en-US" dirty="0" smtClean="0"/>
              <a:t> </a:t>
            </a:r>
            <a:r>
              <a:rPr lang="en-US" b="1" i="1" u="sng" dirty="0" smtClean="0"/>
              <a:t>die links zit </a:t>
            </a:r>
            <a:r>
              <a:rPr lang="en-US" dirty="0" smtClean="0"/>
              <a:t> van </a:t>
            </a:r>
            <a:r>
              <a:rPr lang="en-US" dirty="0" err="1" smtClean="0"/>
              <a:t>degene</a:t>
            </a:r>
            <a:r>
              <a:rPr lang="en-US" dirty="0" smtClean="0"/>
              <a:t> die </a:t>
            </a:r>
            <a:r>
              <a:rPr lang="en-US" dirty="0" err="1" smtClean="0"/>
              <a:t>aan</a:t>
            </a:r>
            <a:r>
              <a:rPr lang="en-US" dirty="0" smtClean="0"/>
              <a:t> de </a:t>
            </a:r>
            <a:r>
              <a:rPr lang="en-US" dirty="0" err="1" smtClean="0"/>
              <a:t>beurt</a:t>
            </a:r>
            <a:r>
              <a:rPr lang="en-US" dirty="0" smtClean="0"/>
              <a:t> is </a:t>
            </a:r>
            <a:r>
              <a:rPr lang="en-US" dirty="0" err="1" smtClean="0"/>
              <a:t>stelt</a:t>
            </a:r>
            <a:r>
              <a:rPr lang="en-US" dirty="0" smtClean="0"/>
              <a:t> de </a:t>
            </a:r>
            <a:r>
              <a:rPr lang="en-US" dirty="0" err="1" smtClean="0"/>
              <a:t>vraag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“Would you like to have a / an + ‘</a:t>
            </a:r>
            <a:r>
              <a:rPr lang="en-US" dirty="0" err="1" smtClean="0"/>
              <a:t>plaatje</a:t>
            </a:r>
            <a:r>
              <a:rPr lang="en-US" dirty="0" smtClean="0"/>
              <a:t>’?”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De </a:t>
            </a:r>
            <a:r>
              <a:rPr lang="en-US" dirty="0" err="1" smtClean="0"/>
              <a:t>speler</a:t>
            </a:r>
            <a:r>
              <a:rPr lang="en-US" dirty="0" smtClean="0"/>
              <a:t> </a:t>
            </a:r>
            <a:r>
              <a:rPr lang="en-US" dirty="0" smtClean="0"/>
              <a:t>die </a:t>
            </a:r>
            <a:r>
              <a:rPr lang="en-US" dirty="0" err="1" smtClean="0"/>
              <a:t>aan</a:t>
            </a:r>
            <a:r>
              <a:rPr lang="en-US" dirty="0" smtClean="0"/>
              <a:t> de </a:t>
            </a:r>
            <a:r>
              <a:rPr lang="en-US" dirty="0" err="1" smtClean="0"/>
              <a:t>beurt</a:t>
            </a:r>
            <a:r>
              <a:rPr lang="en-US" dirty="0" smtClean="0"/>
              <a:t> is </a:t>
            </a:r>
            <a:r>
              <a:rPr lang="en-US" dirty="0" err="1" smtClean="0"/>
              <a:t>kijkt</a:t>
            </a:r>
            <a:r>
              <a:rPr lang="en-US" dirty="0" smtClean="0"/>
              <a:t> of </a:t>
            </a:r>
            <a:r>
              <a:rPr lang="en-US" dirty="0" err="1" smtClean="0"/>
              <a:t>hij</a:t>
            </a:r>
            <a:r>
              <a:rPr lang="en-US" dirty="0" smtClean="0"/>
              <a:t>/</a:t>
            </a:r>
            <a:r>
              <a:rPr lang="en-US" dirty="0" err="1" smtClean="0"/>
              <a:t>zij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err="1" smtClean="0"/>
              <a:t>omcirkelt</a:t>
            </a:r>
            <a:r>
              <a:rPr lang="en-US" dirty="0" smtClean="0"/>
              <a:t> op </a:t>
            </a:r>
            <a:r>
              <a:rPr lang="en-US" dirty="0" err="1" smtClean="0"/>
              <a:t>zijn</a:t>
            </a:r>
            <a:r>
              <a:rPr lang="en-US" dirty="0" smtClean="0"/>
              <a:t> of </a:t>
            </a:r>
            <a:r>
              <a:rPr lang="en-US" dirty="0" err="1" smtClean="0"/>
              <a:t>haar</a:t>
            </a:r>
            <a:r>
              <a:rPr lang="en-US" dirty="0" smtClean="0"/>
              <a:t> </a:t>
            </a:r>
            <a:r>
              <a:rPr lang="en-US" dirty="0" err="1" smtClean="0"/>
              <a:t>menukaart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Ja: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zeg</a:t>
            </a:r>
            <a:r>
              <a:rPr lang="en-US" dirty="0" smtClean="0"/>
              <a:t> je: </a:t>
            </a:r>
          </a:p>
          <a:p>
            <a:pPr>
              <a:buNone/>
            </a:pPr>
            <a:r>
              <a:rPr lang="en-US" dirty="0" smtClean="0"/>
              <a:t>	“Yes, I would like to have a /an + </a:t>
            </a:r>
            <a:r>
              <a:rPr lang="en-US" dirty="0" err="1" smtClean="0"/>
              <a:t>plaatje</a:t>
            </a:r>
            <a:r>
              <a:rPr lang="en-US" dirty="0" smtClean="0"/>
              <a:t>, please.”</a:t>
            </a:r>
          </a:p>
          <a:p>
            <a:pPr>
              <a:buNone/>
            </a:pPr>
            <a:r>
              <a:rPr lang="en-US" dirty="0" smtClean="0"/>
              <a:t>	D</a:t>
            </a:r>
            <a:r>
              <a:rPr lang="en-US" dirty="0" smtClean="0"/>
              <a:t>e </a:t>
            </a:r>
            <a:r>
              <a:rPr lang="en-US" dirty="0" err="1" smtClean="0"/>
              <a:t>speler</a:t>
            </a:r>
            <a:r>
              <a:rPr lang="en-US" dirty="0" smtClean="0"/>
              <a:t> </a:t>
            </a:r>
            <a:r>
              <a:rPr lang="en-US" dirty="0" err="1" smtClean="0"/>
              <a:t>zet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krul</a:t>
            </a:r>
            <a:r>
              <a:rPr lang="en-US" dirty="0" smtClean="0"/>
              <a:t> door het </a:t>
            </a:r>
            <a:r>
              <a:rPr lang="en-US" dirty="0" err="1" smtClean="0"/>
              <a:t>woord</a:t>
            </a:r>
            <a:r>
              <a:rPr lang="en-US" dirty="0" smtClean="0"/>
              <a:t> op </a:t>
            </a:r>
            <a:r>
              <a:rPr lang="en-US" dirty="0" err="1" smtClean="0"/>
              <a:t>zijn</a:t>
            </a:r>
            <a:r>
              <a:rPr lang="en-US" dirty="0" smtClean="0"/>
              <a:t>/</a:t>
            </a:r>
            <a:r>
              <a:rPr lang="en-US" dirty="0" err="1" smtClean="0"/>
              <a:t>haar</a:t>
            </a:r>
            <a:r>
              <a:rPr lang="en-US" dirty="0" smtClean="0"/>
              <a:t> menu.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Nee: Dan </a:t>
            </a:r>
            <a:r>
              <a:rPr lang="en-US" dirty="0" err="1" smtClean="0"/>
              <a:t>zeg</a:t>
            </a:r>
            <a:r>
              <a:rPr lang="en-US" dirty="0" smtClean="0"/>
              <a:t> je: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“No, thank you.”</a:t>
            </a:r>
          </a:p>
          <a:p>
            <a:pPr>
              <a:buNone/>
            </a:pPr>
            <a:r>
              <a:rPr lang="en-US" dirty="0" smtClean="0"/>
              <a:t>	De </a:t>
            </a:r>
            <a:r>
              <a:rPr lang="en-US" dirty="0" err="1" smtClean="0"/>
              <a:t>speler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en </a:t>
            </a:r>
            <a:r>
              <a:rPr lang="en-US" dirty="0" err="1" smtClean="0"/>
              <a:t>mag</a:t>
            </a:r>
            <a:r>
              <a:rPr lang="en-US" dirty="0" smtClean="0"/>
              <a:t> </a:t>
            </a:r>
            <a:r>
              <a:rPr lang="en-US" dirty="0" err="1" smtClean="0"/>
              <a:t>niks</a:t>
            </a:r>
            <a:r>
              <a:rPr lang="en-US" dirty="0" smtClean="0"/>
              <a:t> </a:t>
            </a:r>
            <a:r>
              <a:rPr lang="en-US" dirty="0" err="1" smtClean="0"/>
              <a:t>aftekenen</a:t>
            </a:r>
            <a:r>
              <a:rPr lang="en-US" dirty="0" smtClean="0"/>
              <a:t> op de </a:t>
            </a:r>
            <a:r>
              <a:rPr lang="en-US" dirty="0" err="1" smtClean="0"/>
              <a:t>menukaart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De </a:t>
            </a:r>
            <a:r>
              <a:rPr lang="en-US" dirty="0" err="1" smtClean="0"/>
              <a:t>beurt</a:t>
            </a:r>
            <a:r>
              <a:rPr lang="en-US" dirty="0" smtClean="0"/>
              <a:t> is </a:t>
            </a:r>
            <a:r>
              <a:rPr lang="en-US" dirty="0" err="1" smtClean="0"/>
              <a:t>daarna</a:t>
            </a:r>
            <a:r>
              <a:rPr lang="en-US" dirty="0" smtClean="0"/>
              <a:t> </a:t>
            </a:r>
            <a:r>
              <a:rPr lang="en-US" dirty="0" err="1" smtClean="0"/>
              <a:t>voorbij</a:t>
            </a:r>
            <a:r>
              <a:rPr lang="en-US" dirty="0" smtClean="0"/>
              <a:t> </a:t>
            </a:r>
            <a:r>
              <a:rPr lang="en-US" dirty="0" smtClean="0"/>
              <a:t>en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speler</a:t>
            </a:r>
            <a:r>
              <a:rPr lang="en-US" dirty="0" smtClean="0"/>
              <a:t> </a:t>
            </a:r>
            <a:r>
              <a:rPr lang="en-US" dirty="0" err="1" smtClean="0"/>
              <a:t>mag</a:t>
            </a:r>
            <a:r>
              <a:rPr lang="en-US" dirty="0" smtClean="0"/>
              <a:t> nu.</a:t>
            </a: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Spelletje</a:t>
            </a:r>
            <a:r>
              <a:rPr lang="en-US" dirty="0" smtClean="0"/>
              <a:t> </a:t>
            </a:r>
            <a:r>
              <a:rPr lang="en-US" dirty="0" err="1" smtClean="0"/>
              <a:t>spelen</a:t>
            </a:r>
            <a:r>
              <a:rPr lang="en-US" dirty="0" smtClean="0"/>
              <a:t>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7)	</a:t>
            </a: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speler</a:t>
            </a:r>
            <a:r>
              <a:rPr lang="en-US" dirty="0" smtClean="0"/>
              <a:t> </a:t>
            </a:r>
            <a:r>
              <a:rPr lang="en-US" dirty="0" err="1" smtClean="0"/>
              <a:t>precies</a:t>
            </a:r>
            <a:r>
              <a:rPr lang="en-US" dirty="0" smtClean="0"/>
              <a:t> op </a:t>
            </a:r>
            <a:r>
              <a:rPr lang="en-US" dirty="0" err="1" smtClean="0"/>
              <a:t>plaatje</a:t>
            </a:r>
            <a:r>
              <a:rPr lang="en-US" dirty="0" smtClean="0"/>
              <a:t> 19 	is </a:t>
            </a:r>
            <a:r>
              <a:rPr lang="en-US" dirty="0" err="1" smtClean="0"/>
              <a:t>gekomen</a:t>
            </a:r>
            <a:r>
              <a:rPr lang="en-US" dirty="0" smtClean="0"/>
              <a:t> </a:t>
            </a:r>
            <a:r>
              <a:rPr lang="en-US" dirty="0" err="1" smtClean="0"/>
              <a:t>kijken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spelers</a:t>
            </a:r>
            <a:r>
              <a:rPr lang="en-US" dirty="0" smtClean="0"/>
              <a:t> </a:t>
            </a:r>
            <a:r>
              <a:rPr lang="en-US" dirty="0" err="1" smtClean="0"/>
              <a:t>hoeveel</a:t>
            </a:r>
            <a:r>
              <a:rPr lang="en-US" dirty="0" smtClean="0"/>
              <a:t> 	</a:t>
            </a:r>
            <a:r>
              <a:rPr lang="en-US" dirty="0" err="1" smtClean="0"/>
              <a:t>etenswaren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afgetekend</a:t>
            </a:r>
            <a:r>
              <a:rPr lang="en-US" dirty="0" smtClean="0"/>
              <a:t> op </a:t>
            </a:r>
            <a:r>
              <a:rPr lang="en-US" dirty="0" err="1" smtClean="0"/>
              <a:t>hun</a:t>
            </a:r>
            <a:r>
              <a:rPr lang="en-US" dirty="0" smtClean="0"/>
              <a:t> 	</a:t>
            </a:r>
            <a:r>
              <a:rPr lang="en-US" dirty="0" err="1" smtClean="0"/>
              <a:t>menukaart</a:t>
            </a:r>
            <a:r>
              <a:rPr lang="en-US" dirty="0" smtClean="0"/>
              <a:t>. </a:t>
            </a:r>
            <a:r>
              <a:rPr lang="en-US" dirty="0" err="1" smtClean="0"/>
              <a:t>D</a:t>
            </a:r>
            <a:r>
              <a:rPr lang="en-US" dirty="0" err="1" smtClean="0"/>
              <a:t>egene</a:t>
            </a:r>
            <a:r>
              <a:rPr lang="en-US" dirty="0" smtClean="0"/>
              <a:t> die de </a:t>
            </a:r>
            <a:r>
              <a:rPr lang="en-US" dirty="0" err="1" smtClean="0"/>
              <a:t>meeste</a:t>
            </a:r>
            <a:r>
              <a:rPr lang="en-US" dirty="0" smtClean="0"/>
              <a:t> 	</a:t>
            </a:r>
            <a:r>
              <a:rPr lang="en-US" dirty="0" err="1" smtClean="0"/>
              <a:t>etenswaren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aftekenen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	</a:t>
            </a:r>
            <a:r>
              <a:rPr lang="en-US" dirty="0" err="1" smtClean="0"/>
              <a:t>gewonnen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8)	Tijd over? </a:t>
            </a:r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5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etenswaren</a:t>
            </a:r>
            <a:r>
              <a:rPr lang="en-US" dirty="0" smtClean="0"/>
              <a:t> 	</a:t>
            </a:r>
            <a:r>
              <a:rPr lang="en-US" dirty="0" err="1" smtClean="0"/>
              <a:t>uit</a:t>
            </a:r>
            <a:r>
              <a:rPr lang="en-US" dirty="0" smtClean="0"/>
              <a:t> en </a:t>
            </a:r>
            <a:r>
              <a:rPr lang="en-US" dirty="0" err="1" smtClean="0"/>
              <a:t>speel</a:t>
            </a:r>
            <a:r>
              <a:rPr lang="en-US" dirty="0" smtClean="0"/>
              <a:t> het 	</a:t>
            </a:r>
            <a:r>
              <a:rPr lang="en-US" dirty="0" err="1" smtClean="0"/>
              <a:t>spel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Spelletje</a:t>
            </a:r>
            <a:r>
              <a:rPr lang="en-US" dirty="0" smtClean="0"/>
              <a:t> </a:t>
            </a:r>
            <a:r>
              <a:rPr lang="en-US" dirty="0" err="1" smtClean="0"/>
              <a:t>spelen</a:t>
            </a:r>
            <a:r>
              <a:rPr lang="en-US" dirty="0" smtClean="0"/>
              <a:t>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woord</a:t>
            </a:r>
            <a:r>
              <a:rPr lang="en-US" dirty="0" smtClean="0"/>
              <a:t> met </a:t>
            </a:r>
            <a:r>
              <a:rPr lang="en-US" dirty="0" err="1" smtClean="0"/>
              <a:t>een</a:t>
            </a:r>
            <a:endParaRPr lang="en-US" dirty="0" smtClean="0"/>
          </a:p>
          <a:p>
            <a:pPr>
              <a:buNone/>
            </a:pPr>
            <a:r>
              <a:rPr lang="en-US" b="1" i="1" dirty="0" err="1" smtClean="0"/>
              <a:t>medeklinker</a:t>
            </a:r>
            <a:r>
              <a:rPr lang="en-US" b="1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klank</a:t>
            </a:r>
            <a:r>
              <a:rPr lang="en-US" dirty="0" smtClean="0"/>
              <a:t>) </a:t>
            </a:r>
            <a:r>
              <a:rPr lang="en-US" dirty="0" err="1" smtClean="0"/>
              <a:t>begint</a:t>
            </a:r>
            <a:r>
              <a:rPr lang="en-US" dirty="0" smtClean="0"/>
              <a:t> (</a:t>
            </a:r>
            <a:r>
              <a:rPr lang="en-US" dirty="0" err="1" smtClean="0"/>
              <a:t>d,k,l,m,etc</a:t>
            </a:r>
            <a:r>
              <a:rPr lang="en-US" dirty="0" smtClean="0"/>
              <a:t>.)</a:t>
            </a:r>
          </a:p>
          <a:p>
            <a:pPr>
              <a:buNone/>
            </a:pP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gebruik</a:t>
            </a:r>
            <a:r>
              <a:rPr lang="en-US" dirty="0" smtClean="0"/>
              <a:t> je ‘a’: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a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oor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a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ook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a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chool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a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iano</a:t>
            </a:r>
          </a:p>
          <a:p>
            <a:pPr>
              <a:buNone/>
            </a:pPr>
            <a:r>
              <a:rPr lang="en-US" dirty="0" smtClean="0"/>
              <a:t>Let op:		a 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niversity </a:t>
            </a:r>
            <a:r>
              <a:rPr lang="en-US" sz="1800" dirty="0" smtClean="0"/>
              <a:t>(</a:t>
            </a:r>
            <a:r>
              <a:rPr lang="en-US" sz="1800" dirty="0" err="1" smtClean="0"/>
              <a:t>klinkt</a:t>
            </a:r>
            <a:r>
              <a:rPr lang="en-US" sz="1800" dirty="0" smtClean="0"/>
              <a:t> </a:t>
            </a:r>
            <a:r>
              <a:rPr lang="en-US" sz="1800" dirty="0" err="1" smtClean="0"/>
              <a:t>als</a:t>
            </a:r>
            <a:r>
              <a:rPr lang="en-US" sz="1800" dirty="0" smtClean="0"/>
              <a:t> ‘</a:t>
            </a:r>
            <a:r>
              <a:rPr lang="en-US" sz="1800" dirty="0" err="1" smtClean="0"/>
              <a:t>j’university</a:t>
            </a:r>
            <a:r>
              <a:rPr lang="en-US" sz="1800" dirty="0" smtClean="0"/>
              <a:t>!)</a:t>
            </a:r>
            <a:endParaRPr lang="nl-NL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Uitleg</a:t>
            </a:r>
            <a:r>
              <a:rPr lang="en-US" dirty="0" smtClean="0"/>
              <a:t>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sz="4000" dirty="0" err="1" smtClean="0"/>
              <a:t>Vul</a:t>
            </a:r>
            <a:r>
              <a:rPr lang="en-US" sz="4000" dirty="0" smtClean="0"/>
              <a:t> nu de </a:t>
            </a:r>
            <a:r>
              <a:rPr lang="en-US" sz="4000" dirty="0" err="1" smtClean="0"/>
              <a:t>antwoorden</a:t>
            </a:r>
            <a:r>
              <a:rPr lang="en-US" sz="4000" dirty="0" smtClean="0"/>
              <a:t> in op 	het stencil . Je </a:t>
            </a:r>
            <a:r>
              <a:rPr lang="en-US" sz="4000" dirty="0" err="1" smtClean="0"/>
              <a:t>hebt</a:t>
            </a:r>
            <a:r>
              <a:rPr lang="en-US" sz="4000" dirty="0" smtClean="0"/>
              <a:t> 15 	</a:t>
            </a:r>
            <a:r>
              <a:rPr lang="en-US" sz="4000" dirty="0" err="1" smtClean="0"/>
              <a:t>minuten</a:t>
            </a:r>
            <a:r>
              <a:rPr lang="en-US" sz="4000" dirty="0" smtClean="0"/>
              <a:t> de tijd.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Opdracht: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jdelijke aanduiding voor inhoud 11" descr="lhr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029619"/>
            <a:ext cx="3429000" cy="3429000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1.	an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ld book</a:t>
            </a:r>
          </a:p>
          <a:p>
            <a:pPr>
              <a:buNone/>
            </a:pPr>
            <a:r>
              <a:rPr lang="en-US" dirty="0" smtClean="0"/>
              <a:t>	2. 	a 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indow</a:t>
            </a:r>
          </a:p>
          <a:p>
            <a:pPr>
              <a:buNone/>
            </a:pPr>
            <a:r>
              <a:rPr lang="en-US" dirty="0" smtClean="0"/>
              <a:t>	3. 	a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orse</a:t>
            </a:r>
          </a:p>
          <a:p>
            <a:pPr>
              <a:buNone/>
            </a:pPr>
            <a:r>
              <a:rPr lang="en-US" dirty="0" smtClean="0"/>
              <a:t>	4.	an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irport</a:t>
            </a:r>
          </a:p>
          <a:p>
            <a:pPr>
              <a:buNone/>
            </a:pPr>
            <a:r>
              <a:rPr lang="en-US" dirty="0" smtClean="0"/>
              <a:t>	5.	a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ew airport</a:t>
            </a:r>
          </a:p>
          <a:p>
            <a:pPr>
              <a:buNone/>
            </a:pPr>
            <a:r>
              <a:rPr lang="en-US" dirty="0" smtClean="0"/>
              <a:t>	6.	an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rganisation</a:t>
            </a:r>
          </a:p>
          <a:p>
            <a:pPr>
              <a:buNone/>
            </a:pPr>
            <a:r>
              <a:rPr lang="en-US" dirty="0" smtClean="0"/>
              <a:t>	7.	a 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niversity</a:t>
            </a:r>
          </a:p>
          <a:p>
            <a:pPr>
              <a:buNone/>
            </a:pPr>
            <a:r>
              <a:rPr lang="en-US" dirty="0" smtClean="0"/>
              <a:t>	8.	an 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conomic </a:t>
            </a:r>
            <a:r>
              <a:rPr lang="en-US" dirty="0" smtClean="0"/>
              <a:t>	problem</a:t>
            </a:r>
            <a:r>
              <a:rPr lang="en-US" dirty="0" smtClean="0"/>
              <a:t>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Nakijken: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Jupit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29644"/>
            <a:ext cx="4038600" cy="3028950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sz="1900" dirty="0" smtClean="0"/>
              <a:t>	</a:t>
            </a:r>
            <a:r>
              <a:rPr lang="en-US" sz="1900" dirty="0" smtClean="0"/>
              <a:t>1</a:t>
            </a:r>
            <a:r>
              <a:rPr lang="en-US" sz="1900" dirty="0" smtClean="0"/>
              <a:t>.	A duck is a </a:t>
            </a:r>
            <a:r>
              <a:rPr lang="en-US" sz="1900" dirty="0" smtClean="0">
                <a:solidFill>
                  <a:srgbClr val="FF0000"/>
                </a:solidFill>
              </a:rPr>
              <a:t>b</a:t>
            </a:r>
            <a:r>
              <a:rPr lang="en-US" sz="1900" dirty="0" smtClean="0"/>
              <a:t>ird.</a:t>
            </a:r>
          </a:p>
          <a:p>
            <a:pPr>
              <a:buNone/>
            </a:pPr>
            <a:r>
              <a:rPr lang="en-US" sz="1900" dirty="0" smtClean="0"/>
              <a:t>	2.	A carrot is a </a:t>
            </a:r>
            <a:r>
              <a:rPr lang="en-US" sz="1900" dirty="0" smtClean="0">
                <a:solidFill>
                  <a:srgbClr val="FF0000"/>
                </a:solidFill>
              </a:rPr>
              <a:t>v</a:t>
            </a:r>
            <a:r>
              <a:rPr lang="en-US" sz="1900" dirty="0" smtClean="0"/>
              <a:t>egetable.</a:t>
            </a:r>
          </a:p>
          <a:p>
            <a:pPr>
              <a:buNone/>
            </a:pPr>
            <a:r>
              <a:rPr lang="en-US" sz="1900" dirty="0" smtClean="0"/>
              <a:t>	3.	Tennis is a </a:t>
            </a:r>
            <a:r>
              <a:rPr lang="en-US" sz="1900" dirty="0" smtClean="0">
                <a:solidFill>
                  <a:srgbClr val="FF0000"/>
                </a:solidFill>
              </a:rPr>
              <a:t>s</a:t>
            </a:r>
            <a:r>
              <a:rPr lang="en-US" sz="1900" dirty="0" smtClean="0"/>
              <a:t>port.</a:t>
            </a:r>
          </a:p>
          <a:p>
            <a:pPr>
              <a:buNone/>
            </a:pPr>
            <a:r>
              <a:rPr lang="en-US" sz="1900" dirty="0" smtClean="0"/>
              <a:t>	4.	A hammer is a </a:t>
            </a:r>
            <a:r>
              <a:rPr lang="en-US" sz="1900" dirty="0" smtClean="0">
                <a:solidFill>
                  <a:srgbClr val="FF0000"/>
                </a:solidFill>
              </a:rPr>
              <a:t>t</a:t>
            </a:r>
            <a:r>
              <a:rPr lang="en-US" sz="1900" dirty="0" smtClean="0"/>
              <a:t>ool.</a:t>
            </a:r>
          </a:p>
          <a:p>
            <a:pPr>
              <a:buNone/>
            </a:pPr>
            <a:r>
              <a:rPr lang="en-US" sz="1900" dirty="0" smtClean="0"/>
              <a:t>	5.	Everest is a </a:t>
            </a:r>
            <a:r>
              <a:rPr lang="en-US" sz="1900" dirty="0" smtClean="0">
                <a:solidFill>
                  <a:srgbClr val="FF0000"/>
                </a:solidFill>
              </a:rPr>
              <a:t>m</a:t>
            </a:r>
            <a:r>
              <a:rPr lang="en-US" sz="1900" dirty="0" smtClean="0"/>
              <a:t>ountain.</a:t>
            </a:r>
          </a:p>
          <a:p>
            <a:pPr>
              <a:buNone/>
            </a:pPr>
            <a:r>
              <a:rPr lang="en-US" sz="1900" dirty="0" smtClean="0"/>
              <a:t>	6.	Jupiter is a </a:t>
            </a:r>
            <a:r>
              <a:rPr lang="en-US" sz="1900" dirty="0" smtClean="0">
                <a:solidFill>
                  <a:srgbClr val="FF0000"/>
                </a:solidFill>
              </a:rPr>
              <a:t>p</a:t>
            </a:r>
            <a:r>
              <a:rPr lang="en-US" sz="1900" dirty="0" smtClean="0"/>
              <a:t>lanet.</a:t>
            </a:r>
          </a:p>
          <a:p>
            <a:pPr>
              <a:buNone/>
            </a:pPr>
            <a:r>
              <a:rPr lang="en-US" sz="1900" dirty="0" smtClean="0"/>
              <a:t>	7.	A pear is a </a:t>
            </a:r>
            <a:r>
              <a:rPr lang="en-US" sz="1900" dirty="0" smtClean="0">
                <a:solidFill>
                  <a:srgbClr val="FF0000"/>
                </a:solidFill>
              </a:rPr>
              <a:t>f</a:t>
            </a:r>
            <a:r>
              <a:rPr lang="en-US" sz="1900" dirty="0" smtClean="0"/>
              <a:t>ruit.</a:t>
            </a:r>
          </a:p>
          <a:p>
            <a:pPr>
              <a:buNone/>
            </a:pPr>
            <a:r>
              <a:rPr lang="en-US" sz="1900" dirty="0" smtClean="0"/>
              <a:t>	8.	The Amazon is a </a:t>
            </a:r>
            <a:r>
              <a:rPr lang="en-US" sz="1900" dirty="0" smtClean="0">
                <a:solidFill>
                  <a:srgbClr val="FF0000"/>
                </a:solidFill>
              </a:rPr>
              <a:t>r</a:t>
            </a:r>
            <a:r>
              <a:rPr lang="en-US" sz="1900" dirty="0" smtClean="0"/>
              <a:t>iver.</a:t>
            </a:r>
          </a:p>
          <a:p>
            <a:pPr>
              <a:buNone/>
            </a:pPr>
            <a:r>
              <a:rPr lang="en-US" sz="1900" dirty="0" smtClean="0"/>
              <a:t>	9.	A rose is a </a:t>
            </a:r>
            <a:r>
              <a:rPr lang="en-US" sz="1900" dirty="0" smtClean="0">
                <a:solidFill>
                  <a:srgbClr val="FF0000"/>
                </a:solidFill>
              </a:rPr>
              <a:t>f</a:t>
            </a:r>
            <a:r>
              <a:rPr lang="en-US" sz="1900" dirty="0" smtClean="0"/>
              <a:t>lower.</a:t>
            </a:r>
          </a:p>
          <a:p>
            <a:pPr>
              <a:buNone/>
            </a:pPr>
            <a:r>
              <a:rPr lang="en-US" sz="1900" dirty="0" smtClean="0"/>
              <a:t>	10. 	A trumpet is a </a:t>
            </a:r>
            <a:r>
              <a:rPr lang="en-US" sz="1900" dirty="0" smtClean="0">
                <a:solidFill>
                  <a:srgbClr val="FF0000"/>
                </a:solidFill>
              </a:rPr>
              <a:t>m</a:t>
            </a:r>
            <a:r>
              <a:rPr lang="en-US" sz="1900" dirty="0" smtClean="0"/>
              <a:t>usical   	instrument.</a:t>
            </a:r>
            <a:endParaRPr lang="nl-NL" sz="19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Nakijken: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teachers_larg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839119"/>
            <a:ext cx="3810000" cy="3810000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1</a:t>
            </a:r>
            <a:r>
              <a:rPr lang="en-US" sz="2000" dirty="0" smtClean="0"/>
              <a:t>. She’s a </a:t>
            </a:r>
            <a:r>
              <a:rPr lang="en-US" sz="2000" dirty="0" smtClean="0">
                <a:solidFill>
                  <a:srgbClr val="FF0000"/>
                </a:solidFill>
              </a:rPr>
              <a:t>d</a:t>
            </a:r>
            <a:r>
              <a:rPr lang="en-US" sz="2000" dirty="0" smtClean="0"/>
              <a:t>entist.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</a:t>
            </a:r>
            <a:r>
              <a:rPr lang="en-US" sz="2000" dirty="0" smtClean="0"/>
              <a:t>. He’s a </a:t>
            </a:r>
            <a:r>
              <a:rPr lang="en-U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hop assistant.</a:t>
            </a:r>
          </a:p>
          <a:p>
            <a:pPr>
              <a:buNone/>
            </a:pPr>
            <a:r>
              <a:rPr lang="en-US" sz="2000" dirty="0" smtClean="0"/>
              <a:t> 	</a:t>
            </a:r>
            <a:r>
              <a:rPr lang="en-US" sz="2000" dirty="0" smtClean="0"/>
              <a:t>3</a:t>
            </a:r>
            <a:r>
              <a:rPr lang="en-US" sz="2000" dirty="0" smtClean="0"/>
              <a:t>. She is a </a:t>
            </a:r>
            <a:r>
              <a:rPr lang="en-U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/>
              <a:t>hotographer.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4</a:t>
            </a:r>
            <a:r>
              <a:rPr lang="en-US" sz="2000" dirty="0" smtClean="0"/>
              <a:t>. She is a </a:t>
            </a:r>
            <a:r>
              <a:rPr lang="en-US" sz="2000" dirty="0" smtClean="0">
                <a:solidFill>
                  <a:srgbClr val="FF0000"/>
                </a:solidFill>
              </a:rPr>
              <a:t>t</a:t>
            </a:r>
            <a:r>
              <a:rPr lang="en-US" sz="2000" dirty="0" smtClean="0"/>
              <a:t>axi driver.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5</a:t>
            </a:r>
            <a:r>
              <a:rPr lang="en-US" sz="2000" dirty="0" smtClean="0"/>
              <a:t>. He is an 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lectrician.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6</a:t>
            </a:r>
            <a:r>
              <a:rPr lang="en-US" sz="2000" dirty="0" smtClean="0"/>
              <a:t>. She is a </a:t>
            </a:r>
            <a:r>
              <a:rPr lang="en-US" sz="2000" dirty="0" smtClean="0">
                <a:solidFill>
                  <a:srgbClr val="FF0000"/>
                </a:solidFill>
              </a:rPr>
              <a:t>n</a:t>
            </a:r>
            <a:r>
              <a:rPr lang="en-US" sz="2000" dirty="0" smtClean="0"/>
              <a:t>urse.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He is a </a:t>
            </a:r>
            <a:r>
              <a:rPr lang="en-U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rivate </a:t>
            </a:r>
            <a:r>
              <a:rPr lang="en-US" sz="2000" dirty="0" smtClean="0">
                <a:solidFill>
                  <a:schemeClr val="tx1"/>
                </a:solidFill>
              </a:rPr>
              <a:t>detective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8</a:t>
            </a:r>
            <a:r>
              <a:rPr lang="en-US" sz="2000" dirty="0" smtClean="0"/>
              <a:t>. I am a </a:t>
            </a:r>
            <a:r>
              <a:rPr lang="en-U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/>
              <a:t>upil.</a:t>
            </a:r>
            <a:endParaRPr lang="nl-NL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Nakijken: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party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3571900" cy="3626651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1. I want to ask you a </a:t>
            </a:r>
            <a:r>
              <a:rPr lang="en-US" sz="1800" dirty="0" smtClean="0">
                <a:solidFill>
                  <a:srgbClr val="FF0000"/>
                </a:solidFill>
              </a:rPr>
              <a:t>q</a:t>
            </a:r>
            <a:r>
              <a:rPr lang="en-US" sz="1800" dirty="0" smtClean="0"/>
              <a:t>uestion.</a:t>
            </a:r>
          </a:p>
          <a:p>
            <a:pPr>
              <a:buNone/>
            </a:pPr>
            <a:r>
              <a:rPr lang="en-US" sz="1800" dirty="0" smtClean="0"/>
              <a:t>2. Tom never wears a </a:t>
            </a:r>
            <a:r>
              <a:rPr lang="en-US" sz="1800" dirty="0" smtClean="0">
                <a:solidFill>
                  <a:srgbClr val="FF0000"/>
                </a:solidFill>
              </a:rPr>
              <a:t>h</a:t>
            </a:r>
            <a:r>
              <a:rPr lang="en-US" sz="1800" dirty="0" smtClean="0"/>
              <a:t>at.</a:t>
            </a:r>
          </a:p>
          <a:p>
            <a:pPr>
              <a:buNone/>
            </a:pPr>
            <a:r>
              <a:rPr lang="en-US" sz="1800" dirty="0" smtClean="0"/>
              <a:t>3. I can’t ride a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icycle.</a:t>
            </a:r>
          </a:p>
          <a:p>
            <a:pPr>
              <a:buNone/>
            </a:pPr>
            <a:r>
              <a:rPr lang="en-US" sz="1800" dirty="0" smtClean="0"/>
              <a:t>4. My brother is an </a:t>
            </a:r>
            <a:r>
              <a:rPr lang="en-US" sz="1800" dirty="0" smtClean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rtist.</a:t>
            </a:r>
          </a:p>
          <a:p>
            <a:pPr>
              <a:buNone/>
            </a:pPr>
            <a:r>
              <a:rPr lang="en-US" sz="1800" dirty="0" smtClean="0"/>
              <a:t>5. Barbara works in a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ookshop.</a:t>
            </a:r>
          </a:p>
          <a:p>
            <a:pPr>
              <a:buNone/>
            </a:pPr>
            <a:r>
              <a:rPr lang="en-US" sz="1800" dirty="0" smtClean="0"/>
              <a:t>6. Ann wants to learn a </a:t>
            </a:r>
            <a:r>
              <a:rPr lang="en-US" sz="1800" dirty="0" smtClean="0">
                <a:solidFill>
                  <a:srgbClr val="FF0000"/>
                </a:solidFill>
              </a:rPr>
              <a:t>f</a:t>
            </a:r>
            <a:r>
              <a:rPr lang="en-US" sz="1800" dirty="0" smtClean="0"/>
              <a:t>oreign language.</a:t>
            </a:r>
          </a:p>
          <a:p>
            <a:pPr>
              <a:buNone/>
            </a:pPr>
            <a:r>
              <a:rPr lang="en-US" sz="1800" dirty="0" smtClean="0"/>
              <a:t>7. Jim lives in an </a:t>
            </a:r>
            <a:r>
              <a:rPr lang="en-US" sz="1800" dirty="0" smtClean="0">
                <a:solidFill>
                  <a:srgbClr val="FF0000"/>
                </a:solidFill>
              </a:rPr>
              <a:t>o</a:t>
            </a:r>
            <a:r>
              <a:rPr lang="en-US" sz="1800" dirty="0" smtClean="0"/>
              <a:t>ld house.</a:t>
            </a:r>
          </a:p>
          <a:p>
            <a:pPr>
              <a:buNone/>
            </a:pPr>
            <a:r>
              <a:rPr lang="en-US" sz="1800" dirty="0" smtClean="0"/>
              <a:t>8. This evening I am going to a </a:t>
            </a:r>
            <a:r>
              <a:rPr lang="en-US" sz="1800" dirty="0" smtClean="0">
                <a:solidFill>
                  <a:srgbClr val="FF0000"/>
                </a:solidFill>
              </a:rPr>
              <a:t>p</a:t>
            </a:r>
            <a:r>
              <a:rPr lang="en-US" sz="1800" dirty="0" smtClean="0"/>
              <a:t>arty.</a:t>
            </a:r>
            <a:endParaRPr lang="nl-NL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Nakijken: A of an?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Menukaart</a:t>
            </a:r>
            <a:r>
              <a:rPr lang="en-US" dirty="0" smtClean="0"/>
              <a:t> </a:t>
            </a:r>
            <a:r>
              <a:rPr lang="en-US" dirty="0" err="1" smtClean="0"/>
              <a:t>invullen</a:t>
            </a:r>
            <a:endParaRPr lang="nl-NL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err="1" smtClean="0"/>
              <a:t>Vul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 of </a:t>
            </a:r>
            <a:r>
              <a:rPr lang="en-US" sz="2800" dirty="0" smtClean="0">
                <a:solidFill>
                  <a:srgbClr val="FF0000"/>
                </a:solidFill>
              </a:rPr>
              <a:t>an </a:t>
            </a:r>
            <a:r>
              <a:rPr lang="en-US" sz="2800" dirty="0" smtClean="0"/>
              <a:t>in op </a:t>
            </a:r>
            <a:r>
              <a:rPr lang="en-US" sz="2800" dirty="0" smtClean="0"/>
              <a:t>je </a:t>
            </a:r>
          </a:p>
          <a:p>
            <a:pPr>
              <a:buNone/>
            </a:pPr>
            <a:r>
              <a:rPr lang="en-US" sz="2800" dirty="0" err="1" smtClean="0"/>
              <a:t>menukaart</a:t>
            </a:r>
            <a:r>
              <a:rPr lang="en-US" dirty="0" smtClean="0"/>
              <a:t>.</a:t>
            </a:r>
            <a:endParaRPr lang="en-US" sz="28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4981" t="18304" r="50852" b="5333"/>
          <a:stretch>
            <a:fillRect/>
          </a:stretch>
        </p:blipFill>
        <p:spPr bwMode="auto">
          <a:xfrm>
            <a:off x="971600" y="1268760"/>
            <a:ext cx="335072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an apple</a:t>
            </a:r>
          </a:p>
          <a:p>
            <a:pPr>
              <a:buNone/>
            </a:pPr>
            <a:r>
              <a:rPr lang="en-US" dirty="0" smtClean="0"/>
              <a:t>a piece of cheese</a:t>
            </a:r>
          </a:p>
          <a:p>
            <a:pPr>
              <a:buNone/>
            </a:pPr>
            <a:r>
              <a:rPr lang="en-US" dirty="0" smtClean="0"/>
              <a:t>a bowl of soup</a:t>
            </a:r>
          </a:p>
          <a:p>
            <a:pPr>
              <a:buNone/>
            </a:pPr>
            <a:r>
              <a:rPr lang="en-US" dirty="0" smtClean="0"/>
              <a:t>a glass of beer</a:t>
            </a:r>
          </a:p>
          <a:p>
            <a:pPr>
              <a:buNone/>
            </a:pPr>
            <a:r>
              <a:rPr lang="en-US" dirty="0" smtClean="0"/>
              <a:t>a piece of pie</a:t>
            </a:r>
          </a:p>
          <a:p>
            <a:pPr>
              <a:buNone/>
            </a:pPr>
            <a:r>
              <a:rPr lang="en-US" dirty="0" smtClean="0"/>
              <a:t>a hamburger</a:t>
            </a:r>
          </a:p>
          <a:p>
            <a:pPr>
              <a:buNone/>
            </a:pPr>
            <a:r>
              <a:rPr lang="en-US" dirty="0" smtClean="0"/>
              <a:t>a glass of wine</a:t>
            </a:r>
          </a:p>
          <a:p>
            <a:pPr>
              <a:buNone/>
            </a:pPr>
            <a:r>
              <a:rPr lang="en-US" dirty="0" smtClean="0"/>
              <a:t>a hot dog</a:t>
            </a:r>
          </a:p>
          <a:p>
            <a:pPr>
              <a:buNone/>
            </a:pPr>
            <a:r>
              <a:rPr lang="en-US" dirty="0" smtClean="0"/>
              <a:t>a slice of cake</a:t>
            </a:r>
          </a:p>
          <a:p>
            <a:pPr>
              <a:buNone/>
            </a:pPr>
            <a:r>
              <a:rPr lang="en-US" dirty="0" smtClean="0"/>
              <a:t>a </a:t>
            </a:r>
            <a:r>
              <a:rPr lang="en-US" sz="2600" dirty="0" smtClean="0"/>
              <a:t>plate of hors d’oeuvres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 croissant</a:t>
            </a:r>
          </a:p>
          <a:p>
            <a:pPr>
              <a:buNone/>
            </a:pPr>
            <a:r>
              <a:rPr lang="en-US" dirty="0" smtClean="0"/>
              <a:t>a bowl of strawberries</a:t>
            </a:r>
          </a:p>
          <a:p>
            <a:pPr>
              <a:buNone/>
            </a:pPr>
            <a:r>
              <a:rPr lang="en-US" dirty="0" smtClean="0"/>
              <a:t>an ice – cream</a:t>
            </a:r>
          </a:p>
          <a:p>
            <a:pPr>
              <a:buNone/>
            </a:pPr>
            <a:r>
              <a:rPr lang="en-US" dirty="0" smtClean="0"/>
              <a:t>a bunch of grapes</a:t>
            </a:r>
          </a:p>
          <a:p>
            <a:pPr>
              <a:buNone/>
            </a:pPr>
            <a:r>
              <a:rPr lang="en-US" dirty="0" smtClean="0"/>
              <a:t>a plate of sausage rolls</a:t>
            </a:r>
          </a:p>
          <a:p>
            <a:pPr>
              <a:buNone/>
            </a:pPr>
            <a:r>
              <a:rPr lang="en-US" dirty="0" smtClean="0"/>
              <a:t>a piece of cheese</a:t>
            </a:r>
          </a:p>
          <a:p>
            <a:pPr>
              <a:buNone/>
            </a:pPr>
            <a:r>
              <a:rPr lang="en-US" dirty="0" smtClean="0"/>
              <a:t>a cup of tea</a:t>
            </a:r>
          </a:p>
          <a:p>
            <a:pPr>
              <a:buNone/>
            </a:pPr>
            <a:r>
              <a:rPr lang="en-US" dirty="0" smtClean="0"/>
              <a:t>a slice of bread</a:t>
            </a:r>
          </a:p>
          <a:p>
            <a:pPr>
              <a:buNone/>
            </a:pPr>
            <a:r>
              <a:rPr lang="en-US" dirty="0" smtClean="0"/>
              <a:t>a slice of pizza</a:t>
            </a:r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Menukaart</a:t>
            </a:r>
            <a:r>
              <a:rPr lang="en-US" dirty="0" smtClean="0"/>
              <a:t> nakijken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247</Words>
  <Application>Microsoft Office PowerPoint</Application>
  <PresentationFormat>Diavoorstelling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Concours</vt:lpstr>
      <vt:lpstr>Uitleg:  A of an?</vt:lpstr>
      <vt:lpstr>Uitleg: A of an?</vt:lpstr>
      <vt:lpstr>Opdracht: A of an?</vt:lpstr>
      <vt:lpstr>Nakijken: A of an?</vt:lpstr>
      <vt:lpstr>Nakijken: A of an?</vt:lpstr>
      <vt:lpstr>Nakijken: A of an?</vt:lpstr>
      <vt:lpstr>Nakijken: A of an?</vt:lpstr>
      <vt:lpstr>Menukaart invullen</vt:lpstr>
      <vt:lpstr>Menukaart nakijken</vt:lpstr>
      <vt:lpstr>Spelletje spelen!</vt:lpstr>
      <vt:lpstr>Spelletje spelen!</vt:lpstr>
      <vt:lpstr>Spelletje spelen!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of an?</dc:title>
  <dc:creator>Desiree</dc:creator>
  <cp:lastModifiedBy>Desiree</cp:lastModifiedBy>
  <cp:revision>15</cp:revision>
  <dcterms:created xsi:type="dcterms:W3CDTF">2011-03-27T10:59:47Z</dcterms:created>
  <dcterms:modified xsi:type="dcterms:W3CDTF">2011-03-27T13:25:24Z</dcterms:modified>
</cp:coreProperties>
</file>